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34A495-113B-4F5C-88A3-614A73FCAD5C}" v="167" dt="2023-04-05T22:50:19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Hacheche" userId="S::5672186@matrixcollege.ca::c58afe39-49b5-40ff-b683-78e7e036b72c" providerId="AD" clId="Web-{CA34A495-113B-4F5C-88A3-614A73FCAD5C}"/>
    <pc:docChg chg="addSld delSld modSld addMainMaster delMainMaster">
      <pc:chgData name="Sara Hacheche" userId="S::5672186@matrixcollege.ca::c58afe39-49b5-40ff-b683-78e7e036b72c" providerId="AD" clId="Web-{CA34A495-113B-4F5C-88A3-614A73FCAD5C}" dt="2023-04-05T22:50:19.321" v="203" actId="20577"/>
      <pc:docMkLst>
        <pc:docMk/>
      </pc:docMkLst>
      <pc:sldChg chg="addSp delSp modSp mod setBg modClrScheme chgLayout">
        <pc:chgData name="Sara Hacheche" userId="S::5672186@matrixcollege.ca::c58afe39-49b5-40ff-b683-78e7e036b72c" providerId="AD" clId="Web-{CA34A495-113B-4F5C-88A3-614A73FCAD5C}" dt="2023-04-05T02:16:55.786" v="54" actId="1076"/>
        <pc:sldMkLst>
          <pc:docMk/>
          <pc:sldMk cId="3784089036" sldId="256"/>
        </pc:sldMkLst>
        <pc:spChg chg="mod">
          <ac:chgData name="Sara Hacheche" userId="S::5672186@matrixcollege.ca::c58afe39-49b5-40ff-b683-78e7e036b72c" providerId="AD" clId="Web-{CA34A495-113B-4F5C-88A3-614A73FCAD5C}" dt="2023-04-05T02:14:46.160" v="45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Sara Hacheche" userId="S::5672186@matrixcollege.ca::c58afe39-49b5-40ff-b683-78e7e036b72c" providerId="AD" clId="Web-{CA34A495-113B-4F5C-88A3-614A73FCAD5C}" dt="2023-04-05T02:15:56.473" v="53" actId="20577"/>
          <ac:spMkLst>
            <pc:docMk/>
            <pc:sldMk cId="3784089036" sldId="256"/>
            <ac:spMk id="3" creationId="{00000000-0000-0000-0000-000000000000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2:56.721" v="34"/>
          <ac:spMkLst>
            <pc:docMk/>
            <pc:sldMk cId="3784089036" sldId="256"/>
            <ac:spMk id="9" creationId="{D5B012D8-7F27-4758-9AC6-C889B154BD73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2:56.721" v="34"/>
          <ac:spMkLst>
            <pc:docMk/>
            <pc:sldMk cId="3784089036" sldId="256"/>
            <ac:spMk id="11" creationId="{4063B759-00FC-46D1-9898-8E8625268FAF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2.205" v="36"/>
          <ac:spMkLst>
            <pc:docMk/>
            <pc:sldMk cId="3784089036" sldId="256"/>
            <ac:spMk id="14" creationId="{55B419A7-F817-4767-8CCB-FB0E189C4AC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2.205" v="36"/>
          <ac:spMkLst>
            <pc:docMk/>
            <pc:sldMk cId="3784089036" sldId="256"/>
            <ac:spMk id="15" creationId="{7021D92D-08FF-45A6-9109-AC9462C7E8E3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2.205" v="36"/>
          <ac:spMkLst>
            <pc:docMk/>
            <pc:sldMk cId="3784089036" sldId="256"/>
            <ac:spMk id="17" creationId="{9FBB9AF1-CE92-475C-A47B-5FC32922B3E9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7.049" v="38"/>
          <ac:spMkLst>
            <pc:docMk/>
            <pc:sldMk cId="3784089036" sldId="256"/>
            <ac:spMk id="19" creationId="{C7C788C1-07E3-4AC3-B8E7-37A0856A0D24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7.049" v="38"/>
          <ac:spMkLst>
            <pc:docMk/>
            <pc:sldMk cId="3784089036" sldId="256"/>
            <ac:spMk id="20" creationId="{8C37C960-91F5-4F61-B2CD-8A037920720B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7.049" v="38"/>
          <ac:spMkLst>
            <pc:docMk/>
            <pc:sldMk cId="3784089036" sldId="256"/>
            <ac:spMk id="21" creationId="{BBB1F149-105F-4CE9-A59E-12133DCF58F9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7.049" v="38"/>
          <ac:spMkLst>
            <pc:docMk/>
            <pc:sldMk cId="3784089036" sldId="256"/>
            <ac:spMk id="22" creationId="{A5C31099-1BBD-40CE-BC60-FCE50741940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7.049" v="38"/>
          <ac:spMkLst>
            <pc:docMk/>
            <pc:sldMk cId="3784089036" sldId="256"/>
            <ac:spMk id="23" creationId="{32BCBDFC-4ADF-4297-B113-3B3F524F285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7.049" v="38"/>
          <ac:spMkLst>
            <pc:docMk/>
            <pc:sldMk cId="3784089036" sldId="256"/>
            <ac:spMk id="24" creationId="{CD1FC1EF-ABB9-4B80-9582-E47C76BD0670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3:07.049" v="38"/>
          <ac:spMkLst>
            <pc:docMk/>
            <pc:sldMk cId="3784089036" sldId="256"/>
            <ac:spMk id="25" creationId="{1088ED32-3423-429F-96E6-C5BF1A957DB8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4:46.160" v="45"/>
          <ac:spMkLst>
            <pc:docMk/>
            <pc:sldMk cId="3784089036" sldId="256"/>
            <ac:spMk id="28" creationId="{0BABF38A-8A0D-492E-BD20-6CF4D46B50B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4:46.160" v="45"/>
          <ac:spMkLst>
            <pc:docMk/>
            <pc:sldMk cId="3784089036" sldId="256"/>
            <ac:spMk id="30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4:46.160" v="45"/>
          <ac:spMkLst>
            <pc:docMk/>
            <pc:sldMk cId="3784089036" sldId="256"/>
            <ac:spMk id="31" creationId="{E8B2F707-EF35-4955-8439-F76145F3CD7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14:46.160" v="45"/>
          <ac:spMkLst>
            <pc:docMk/>
            <pc:sldMk cId="3784089036" sldId="256"/>
            <ac:spMk id="32" creationId="{A905C581-3E86-4ADD-9EDD-5FA87B461238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14:46.160" v="45"/>
          <ac:spMkLst>
            <pc:docMk/>
            <pc:sldMk cId="3784089036" sldId="256"/>
            <ac:spMk id="41" creationId="{0BABF38A-8A0D-492E-BD20-6CF4D46B50BD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14:46.160" v="45"/>
          <ac:spMkLst>
            <pc:docMk/>
            <pc:sldMk cId="3784089036" sldId="256"/>
            <ac:spMk id="45" creationId="{A4FB2F27-3F7D-440E-A905-86607A926A29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14:46.160" v="45"/>
          <ac:spMkLst>
            <pc:docMk/>
            <pc:sldMk cId="3784089036" sldId="256"/>
            <ac:spMk id="47" creationId="{AF678C14-A033-4139-BCA9-8382B039648B}"/>
          </ac:spMkLst>
        </pc:spChg>
        <pc:grpChg chg="add del">
          <ac:chgData name="Sara Hacheche" userId="S::5672186@matrixcollege.ca::c58afe39-49b5-40ff-b683-78e7e036b72c" providerId="AD" clId="Web-{CA34A495-113B-4F5C-88A3-614A73FCAD5C}" dt="2023-04-05T02:14:46.160" v="45"/>
          <ac:grpSpMkLst>
            <pc:docMk/>
            <pc:sldMk cId="3784089036" sldId="256"/>
            <ac:grpSpMk id="34" creationId="{A4672714-67D2-40D0-B961-A7438FE9C9AA}"/>
          </ac:grpSpMkLst>
        </pc:grpChg>
        <pc:grpChg chg="add">
          <ac:chgData name="Sara Hacheche" userId="S::5672186@matrixcollege.ca::c58afe39-49b5-40ff-b683-78e7e036b72c" providerId="AD" clId="Web-{CA34A495-113B-4F5C-88A3-614A73FCAD5C}" dt="2023-04-05T02:14:46.160" v="45"/>
          <ac:grpSpMkLst>
            <pc:docMk/>
            <pc:sldMk cId="3784089036" sldId="256"/>
            <ac:grpSpMk id="49" creationId="{14763DA8-CE3A-4B30-B2F5-0D128777F742}"/>
          </ac:grpSpMkLst>
        </pc:grpChg>
        <pc:picChg chg="add del">
          <ac:chgData name="Sara Hacheche" userId="S::5672186@matrixcollege.ca::c58afe39-49b5-40ff-b683-78e7e036b72c" providerId="AD" clId="Web-{CA34A495-113B-4F5C-88A3-614A73FCAD5C}" dt="2023-04-05T02:12:56.721" v="34"/>
          <ac:picMkLst>
            <pc:docMk/>
            <pc:sldMk cId="3784089036" sldId="256"/>
            <ac:picMk id="4" creationId="{AC0D7713-187D-9C1A-D925-EDD5B6B6DE34}"/>
          </ac:picMkLst>
        </pc:picChg>
        <pc:picChg chg="add del">
          <ac:chgData name="Sara Hacheche" userId="S::5672186@matrixcollege.ca::c58afe39-49b5-40ff-b683-78e7e036b72c" providerId="AD" clId="Web-{CA34A495-113B-4F5C-88A3-614A73FCAD5C}" dt="2023-04-05T02:13:02.205" v="36"/>
          <ac:picMkLst>
            <pc:docMk/>
            <pc:sldMk cId="3784089036" sldId="256"/>
            <ac:picMk id="16" creationId="{F7686909-C5D3-E800-FAA2-671736765188}"/>
          </ac:picMkLst>
        </pc:picChg>
        <pc:picChg chg="add del">
          <ac:chgData name="Sara Hacheche" userId="S::5672186@matrixcollege.ca::c58afe39-49b5-40ff-b683-78e7e036b72c" providerId="AD" clId="Web-{CA34A495-113B-4F5C-88A3-614A73FCAD5C}" dt="2023-04-05T02:13:07.049" v="38"/>
          <ac:picMkLst>
            <pc:docMk/>
            <pc:sldMk cId="3784089036" sldId="256"/>
            <ac:picMk id="26" creationId="{2D746059-C36B-3833-EFC2-DDE8055D7EA9}"/>
          </ac:picMkLst>
        </pc:picChg>
        <pc:picChg chg="add del">
          <ac:chgData name="Sara Hacheche" userId="S::5672186@matrixcollege.ca::c58afe39-49b5-40ff-b683-78e7e036b72c" providerId="AD" clId="Web-{CA34A495-113B-4F5C-88A3-614A73FCAD5C}" dt="2023-04-05T02:14:46.160" v="45"/>
          <ac:picMkLst>
            <pc:docMk/>
            <pc:sldMk cId="3784089036" sldId="256"/>
            <ac:picMk id="29" creationId="{BC526B7A-4801-4FD1-95C8-03AF22629E87}"/>
          </ac:picMkLst>
        </pc:picChg>
        <pc:picChg chg="add mod ord">
          <ac:chgData name="Sara Hacheche" userId="S::5672186@matrixcollege.ca::c58afe39-49b5-40ff-b683-78e7e036b72c" providerId="AD" clId="Web-{CA34A495-113B-4F5C-88A3-614A73FCAD5C}" dt="2023-04-05T02:16:55.786" v="54" actId="1076"/>
          <ac:picMkLst>
            <pc:docMk/>
            <pc:sldMk cId="3784089036" sldId="256"/>
            <ac:picMk id="33" creationId="{ADC2D9D4-89D5-556D-096B-ACD8D1B27E6A}"/>
          </ac:picMkLst>
        </pc:picChg>
        <pc:picChg chg="add">
          <ac:chgData name="Sara Hacheche" userId="S::5672186@matrixcollege.ca::c58afe39-49b5-40ff-b683-78e7e036b72c" providerId="AD" clId="Web-{CA34A495-113B-4F5C-88A3-614A73FCAD5C}" dt="2023-04-05T02:14:46.160" v="45"/>
          <ac:picMkLst>
            <pc:docMk/>
            <pc:sldMk cId="3784089036" sldId="256"/>
            <ac:picMk id="43" creationId="{BC526B7A-4801-4FD1-95C8-03AF22629E87}"/>
          </ac:picMkLst>
        </pc:picChg>
        <pc:cxnChg chg="add del">
          <ac:chgData name="Sara Hacheche" userId="S::5672186@matrixcollege.ca::c58afe39-49b5-40ff-b683-78e7e036b72c" providerId="AD" clId="Web-{CA34A495-113B-4F5C-88A3-614A73FCAD5C}" dt="2023-04-05T02:13:02.205" v="36"/>
          <ac:cxnSpMkLst>
            <pc:docMk/>
            <pc:sldMk cId="3784089036" sldId="256"/>
            <ac:cxnSpMk id="13" creationId="{D81E42A3-743C-4C15-9DA8-93AA9AEBFB17}"/>
          </ac:cxnSpMkLst>
        </pc:cxnChg>
      </pc:sldChg>
      <pc:sldChg chg="addSp modSp new mod setBg">
        <pc:chgData name="Sara Hacheche" userId="S::5672186@matrixcollege.ca::c58afe39-49b5-40ff-b683-78e7e036b72c" providerId="AD" clId="Web-{CA34A495-113B-4F5C-88A3-614A73FCAD5C}" dt="2023-04-05T22:37:02.427" v="181" actId="20577"/>
        <pc:sldMkLst>
          <pc:docMk/>
          <pc:sldMk cId="4066751214" sldId="257"/>
        </pc:sldMkLst>
        <pc:spChg chg="mod">
          <ac:chgData name="Sara Hacheche" userId="S::5672186@matrixcollege.ca::c58afe39-49b5-40ff-b683-78e7e036b72c" providerId="AD" clId="Web-{CA34A495-113B-4F5C-88A3-614A73FCAD5C}" dt="2023-04-05T02:18:36.929" v="57"/>
          <ac:spMkLst>
            <pc:docMk/>
            <pc:sldMk cId="4066751214" sldId="257"/>
            <ac:spMk id="2" creationId="{5CC7F7FE-8109-5F06-F43D-751100AE3B60}"/>
          </ac:spMkLst>
        </pc:spChg>
        <pc:spChg chg="mod">
          <ac:chgData name="Sara Hacheche" userId="S::5672186@matrixcollege.ca::c58afe39-49b5-40ff-b683-78e7e036b72c" providerId="AD" clId="Web-{CA34A495-113B-4F5C-88A3-614A73FCAD5C}" dt="2023-04-05T22:37:02.427" v="181" actId="20577"/>
          <ac:spMkLst>
            <pc:docMk/>
            <pc:sldMk cId="4066751214" sldId="257"/>
            <ac:spMk id="3" creationId="{2E3657CD-1DEC-DD53-6A8B-0987FFA142BC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18:36.929" v="57"/>
          <ac:spMkLst>
            <pc:docMk/>
            <pc:sldMk cId="4066751214" sldId="257"/>
            <ac:spMk id="8" creationId="{8651CFA9-6065-4243-AC48-858E359780B1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18:36.929" v="57"/>
          <ac:spMkLst>
            <pc:docMk/>
            <pc:sldMk cId="4066751214" sldId="257"/>
            <ac:spMk id="10" creationId="{37962AE0-6A1C-4B76-9D52-10E5E6D7D3BB}"/>
          </ac:spMkLst>
        </pc:spChg>
        <pc:grpChg chg="add">
          <ac:chgData name="Sara Hacheche" userId="S::5672186@matrixcollege.ca::c58afe39-49b5-40ff-b683-78e7e036b72c" providerId="AD" clId="Web-{CA34A495-113B-4F5C-88A3-614A73FCAD5C}" dt="2023-04-05T02:18:36.929" v="57"/>
          <ac:grpSpMkLst>
            <pc:docMk/>
            <pc:sldMk cId="4066751214" sldId="257"/>
            <ac:grpSpMk id="12" creationId="{60D82D56-D377-48D4-8DE9-6A0A8DB5E31D}"/>
          </ac:grpSpMkLst>
        </pc:grpChg>
      </pc:sldChg>
      <pc:sldChg chg="addSp delSp modSp new mod setBg">
        <pc:chgData name="Sara Hacheche" userId="S::5672186@matrixcollege.ca::c58afe39-49b5-40ff-b683-78e7e036b72c" providerId="AD" clId="Web-{CA34A495-113B-4F5C-88A3-614A73FCAD5C}" dt="2023-04-05T02:29:09.894" v="104"/>
        <pc:sldMkLst>
          <pc:docMk/>
          <pc:sldMk cId="2504330759" sldId="258"/>
        </pc:sldMkLst>
        <pc:spChg chg="mod ord">
          <ac:chgData name="Sara Hacheche" userId="S::5672186@matrixcollege.ca::c58afe39-49b5-40ff-b683-78e7e036b72c" providerId="AD" clId="Web-{CA34A495-113B-4F5C-88A3-614A73FCAD5C}" dt="2023-04-05T02:29:09.894" v="104"/>
          <ac:spMkLst>
            <pc:docMk/>
            <pc:sldMk cId="2504330759" sldId="258"/>
            <ac:spMk id="2" creationId="{F401206C-65B3-FCA6-5743-3813A608906D}"/>
          </ac:spMkLst>
        </pc:spChg>
        <pc:spChg chg="del">
          <ac:chgData name="Sara Hacheche" userId="S::5672186@matrixcollege.ca::c58afe39-49b5-40ff-b683-78e7e036b72c" providerId="AD" clId="Web-{CA34A495-113B-4F5C-88A3-614A73FCAD5C}" dt="2023-04-05T02:27:23.939" v="98"/>
          <ac:spMkLst>
            <pc:docMk/>
            <pc:sldMk cId="2504330759" sldId="258"/>
            <ac:spMk id="3" creationId="{06A335C3-838C-2679-7E61-4EA4538A3118}"/>
          </ac:spMkLst>
        </pc:spChg>
        <pc:spChg chg="add del mod">
          <ac:chgData name="Sara Hacheche" userId="S::5672186@matrixcollege.ca::c58afe39-49b5-40ff-b683-78e7e036b72c" providerId="AD" clId="Web-{CA34A495-113B-4F5C-88A3-614A73FCAD5C}" dt="2023-04-05T02:28:56.081" v="103"/>
          <ac:spMkLst>
            <pc:docMk/>
            <pc:sldMk cId="2504330759" sldId="258"/>
            <ac:spMk id="30" creationId="{127046A9-937C-A3DC-C4BC-6B2A06B268F7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29:09.894" v="104"/>
          <ac:spMkLst>
            <pc:docMk/>
            <pc:sldMk cId="2504330759" sldId="258"/>
            <ac:spMk id="36" creationId="{0BABF38A-8A0D-492E-BD20-6CF4D46B50BD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29:09.894" v="104"/>
          <ac:spMkLst>
            <pc:docMk/>
            <pc:sldMk cId="2504330759" sldId="258"/>
            <ac:spMk id="40" creationId="{E2748806-3AF5-4078-830A-C1F26BF1B200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29:09.894" v="104"/>
          <ac:spMkLst>
            <pc:docMk/>
            <pc:sldMk cId="2504330759" sldId="258"/>
            <ac:spMk id="42" creationId="{BF991FCB-5132-414C-B377-526F56121B69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29:09.894" v="104"/>
          <ac:spMkLst>
            <pc:docMk/>
            <pc:sldMk cId="2504330759" sldId="258"/>
            <ac:spMk id="44" creationId="{F23DAFF7-4C98-4E0E-8986-198D54B6C1F0}"/>
          </ac:spMkLst>
        </pc:spChg>
        <pc:graphicFrameChg chg="add del mod ord modGraphic">
          <ac:chgData name="Sara Hacheche" userId="S::5672186@matrixcollege.ca::c58afe39-49b5-40ff-b683-78e7e036b72c" providerId="AD" clId="Web-{CA34A495-113B-4F5C-88A3-614A73FCAD5C}" dt="2023-04-05T02:28:08.143" v="102"/>
          <ac:graphicFrameMkLst>
            <pc:docMk/>
            <pc:sldMk cId="2504330759" sldId="258"/>
            <ac:graphicFrameMk id="4" creationId="{17BD6EC1-E826-E533-920D-3ED58E5DFEA8}"/>
          </ac:graphicFrameMkLst>
        </pc:graphicFrameChg>
        <pc:picChg chg="add mod ord">
          <ac:chgData name="Sara Hacheche" userId="S::5672186@matrixcollege.ca::c58afe39-49b5-40ff-b683-78e7e036b72c" providerId="AD" clId="Web-{CA34A495-113B-4F5C-88A3-614A73FCAD5C}" dt="2023-04-05T02:29:09.894" v="104"/>
          <ac:picMkLst>
            <pc:docMk/>
            <pc:sldMk cId="2504330759" sldId="258"/>
            <ac:picMk id="31" creationId="{775275F1-BF06-3D25-38FD-B54BD4D99451}"/>
          </ac:picMkLst>
        </pc:picChg>
        <pc:picChg chg="add">
          <ac:chgData name="Sara Hacheche" userId="S::5672186@matrixcollege.ca::c58afe39-49b5-40ff-b683-78e7e036b72c" providerId="AD" clId="Web-{CA34A495-113B-4F5C-88A3-614A73FCAD5C}" dt="2023-04-05T02:29:09.894" v="104"/>
          <ac:picMkLst>
            <pc:docMk/>
            <pc:sldMk cId="2504330759" sldId="258"/>
            <ac:picMk id="38" creationId="{BC526B7A-4801-4FD1-95C8-03AF22629E87}"/>
          </ac:picMkLst>
        </pc:picChg>
      </pc:sldChg>
      <pc:sldChg chg="addSp delSp modSp new mod setBg">
        <pc:chgData name="Sara Hacheche" userId="S::5672186@matrixcollege.ca::c58afe39-49b5-40ff-b683-78e7e036b72c" providerId="AD" clId="Web-{CA34A495-113B-4F5C-88A3-614A73FCAD5C}" dt="2023-04-05T02:45:43.188" v="164"/>
        <pc:sldMkLst>
          <pc:docMk/>
          <pc:sldMk cId="4268813460" sldId="259"/>
        </pc:sldMkLst>
        <pc:spChg chg="mod">
          <ac:chgData name="Sara Hacheche" userId="S::5672186@matrixcollege.ca::c58afe39-49b5-40ff-b683-78e7e036b72c" providerId="AD" clId="Web-{CA34A495-113B-4F5C-88A3-614A73FCAD5C}" dt="2023-04-05T02:45:43.188" v="164"/>
          <ac:spMkLst>
            <pc:docMk/>
            <pc:sldMk cId="4268813460" sldId="259"/>
            <ac:spMk id="2" creationId="{8D90D911-7F56-BB1F-B8C2-2A0EA19C7F96}"/>
          </ac:spMkLst>
        </pc:spChg>
        <pc:spChg chg="del">
          <ac:chgData name="Sara Hacheche" userId="S::5672186@matrixcollege.ca::c58afe39-49b5-40ff-b683-78e7e036b72c" providerId="AD" clId="Web-{CA34A495-113B-4F5C-88A3-614A73FCAD5C}" dt="2023-04-05T02:44:20.343" v="159"/>
          <ac:spMkLst>
            <pc:docMk/>
            <pc:sldMk cId="4268813460" sldId="259"/>
            <ac:spMk id="3" creationId="{A69408E3-60CF-4AB5-A9B9-7DCA4C0A7D27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5:43.188" v="164"/>
          <ac:spMkLst>
            <pc:docMk/>
            <pc:sldMk cId="4268813460" sldId="259"/>
            <ac:spMk id="10" creationId="{0BABF38A-8A0D-492E-BD20-6CF4D46B50B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5:43.188" v="164"/>
          <ac:spMkLst>
            <pc:docMk/>
            <pc:sldMk cId="4268813460" sldId="259"/>
            <ac:spMk id="14" creationId="{DE61FBD7-E37C-4B38-BE44-A6D4978D7486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5:43.188" v="164"/>
          <ac:spMkLst>
            <pc:docMk/>
            <pc:sldMk cId="4268813460" sldId="259"/>
            <ac:spMk id="16" creationId="{2B028756-0FA5-471F-B25F-B44FA1553127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45:43.188" v="164"/>
          <ac:spMkLst>
            <pc:docMk/>
            <pc:sldMk cId="4268813460" sldId="259"/>
            <ac:spMk id="25" creationId="{0BABF38A-8A0D-492E-BD20-6CF4D46B50BD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45:43.188" v="164"/>
          <ac:spMkLst>
            <pc:docMk/>
            <pc:sldMk cId="4268813460" sldId="259"/>
            <ac:spMk id="29" creationId="{310E06F9-9F12-4D1B-92C0-4B30818D093E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45:43.188" v="164"/>
          <ac:spMkLst>
            <pc:docMk/>
            <pc:sldMk cId="4268813460" sldId="259"/>
            <ac:spMk id="31" creationId="{8F5EFE88-F6A7-4B53-AF99-227DFC56A032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45:43.188" v="164"/>
          <ac:spMkLst>
            <pc:docMk/>
            <pc:sldMk cId="4268813460" sldId="259"/>
            <ac:spMk id="33" creationId="{BF9AF5CF-AE21-453A-8D3F-6D9FC64A18B2}"/>
          </ac:spMkLst>
        </pc:spChg>
        <pc:grpChg chg="add del">
          <ac:chgData name="Sara Hacheche" userId="S::5672186@matrixcollege.ca::c58afe39-49b5-40ff-b683-78e7e036b72c" providerId="AD" clId="Web-{CA34A495-113B-4F5C-88A3-614A73FCAD5C}" dt="2023-04-05T02:45:43.188" v="164"/>
          <ac:grpSpMkLst>
            <pc:docMk/>
            <pc:sldMk cId="4268813460" sldId="259"/>
            <ac:grpSpMk id="18" creationId="{A19C2C53-C77D-4569-8377-F6307A1056D4}"/>
          </ac:grpSpMkLst>
        </pc:grpChg>
        <pc:grpChg chg="add">
          <ac:chgData name="Sara Hacheche" userId="S::5672186@matrixcollege.ca::c58afe39-49b5-40ff-b683-78e7e036b72c" providerId="AD" clId="Web-{CA34A495-113B-4F5C-88A3-614A73FCAD5C}" dt="2023-04-05T02:45:43.188" v="164"/>
          <ac:grpSpMkLst>
            <pc:docMk/>
            <pc:sldMk cId="4268813460" sldId="259"/>
            <ac:grpSpMk id="35" creationId="{BE79AECD-175A-4F8E-98CE-F42417E11388}"/>
          </ac:grpSpMkLst>
        </pc:grpChg>
        <pc:picChg chg="add mod">
          <ac:chgData name="Sara Hacheche" userId="S::5672186@matrixcollege.ca::c58afe39-49b5-40ff-b683-78e7e036b72c" providerId="AD" clId="Web-{CA34A495-113B-4F5C-88A3-614A73FCAD5C}" dt="2023-04-05T02:45:43.188" v="164"/>
          <ac:picMkLst>
            <pc:docMk/>
            <pc:sldMk cId="4268813460" sldId="259"/>
            <ac:picMk id="7" creationId="{9AB755FD-71C4-5611-B217-1E92CB671B4D}"/>
          </ac:picMkLst>
        </pc:picChg>
        <pc:picChg chg="add del">
          <ac:chgData name="Sara Hacheche" userId="S::5672186@matrixcollege.ca::c58afe39-49b5-40ff-b683-78e7e036b72c" providerId="AD" clId="Web-{CA34A495-113B-4F5C-88A3-614A73FCAD5C}" dt="2023-04-05T02:45:43.188" v="164"/>
          <ac:picMkLst>
            <pc:docMk/>
            <pc:sldMk cId="4268813460" sldId="259"/>
            <ac:picMk id="12" creationId="{BC526B7A-4801-4FD1-95C8-03AF22629E87}"/>
          </ac:picMkLst>
        </pc:picChg>
        <pc:picChg chg="add">
          <ac:chgData name="Sara Hacheche" userId="S::5672186@matrixcollege.ca::c58afe39-49b5-40ff-b683-78e7e036b72c" providerId="AD" clId="Web-{CA34A495-113B-4F5C-88A3-614A73FCAD5C}" dt="2023-04-05T02:45:43.188" v="164"/>
          <ac:picMkLst>
            <pc:docMk/>
            <pc:sldMk cId="4268813460" sldId="259"/>
            <ac:picMk id="27" creationId="{BC526B7A-4801-4FD1-95C8-03AF22629E87}"/>
          </ac:picMkLst>
        </pc:picChg>
      </pc:sldChg>
      <pc:sldChg chg="addSp delSp modSp new mod setBg">
        <pc:chgData name="Sara Hacheche" userId="S::5672186@matrixcollege.ca::c58afe39-49b5-40ff-b683-78e7e036b72c" providerId="AD" clId="Web-{CA34A495-113B-4F5C-88A3-614A73FCAD5C}" dt="2023-04-05T02:24:50.059" v="96"/>
        <pc:sldMkLst>
          <pc:docMk/>
          <pc:sldMk cId="2179262974" sldId="260"/>
        </pc:sldMkLst>
        <pc:spChg chg="mod ord">
          <ac:chgData name="Sara Hacheche" userId="S::5672186@matrixcollege.ca::c58afe39-49b5-40ff-b683-78e7e036b72c" providerId="AD" clId="Web-{CA34A495-113B-4F5C-88A3-614A73FCAD5C}" dt="2023-04-05T02:24:50.059" v="96"/>
          <ac:spMkLst>
            <pc:docMk/>
            <pc:sldMk cId="2179262974" sldId="260"/>
            <ac:spMk id="2" creationId="{F9D7B8DC-CB52-4676-2DDB-BC727CF16B27}"/>
          </ac:spMkLst>
        </pc:spChg>
        <pc:spChg chg="del">
          <ac:chgData name="Sara Hacheche" userId="S::5672186@matrixcollege.ca::c58afe39-49b5-40ff-b683-78e7e036b72c" providerId="AD" clId="Web-{CA34A495-113B-4F5C-88A3-614A73FCAD5C}" dt="2023-04-05T02:20:35.822" v="59"/>
          <ac:spMkLst>
            <pc:docMk/>
            <pc:sldMk cId="2179262974" sldId="260"/>
            <ac:spMk id="3" creationId="{5034F1DA-FE94-A3B1-23CE-B8C55F413D5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3:34.261" v="80"/>
          <ac:spMkLst>
            <pc:docMk/>
            <pc:sldMk cId="2179262974" sldId="260"/>
            <ac:spMk id="9" creationId="{0BABF38A-8A0D-492E-BD20-6CF4D46B50B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3:34.261" v="80"/>
          <ac:spMkLst>
            <pc:docMk/>
            <pc:sldMk cId="2179262974" sldId="260"/>
            <ac:spMk id="13" creationId="{D6A5485D-4AF6-47BA-8BB1-44D0639B9FA6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3:34.261" v="80"/>
          <ac:spMkLst>
            <pc:docMk/>
            <pc:sldMk cId="2179262974" sldId="260"/>
            <ac:spMk id="15" creationId="{483861B3-77F4-42C4-B257-AF7D1EB5FFD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3:34.261" v="80"/>
          <ac:spMkLst>
            <pc:docMk/>
            <pc:sldMk cId="2179262974" sldId="260"/>
            <ac:spMk id="17" creationId="{8D2A0DB3-EF43-4032-9B27-954E12CCB688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3:48.324" v="81"/>
          <ac:spMkLst>
            <pc:docMk/>
            <pc:sldMk cId="2179262974" sldId="260"/>
            <ac:spMk id="21" creationId="{8FACBE53-F9A3-62E5-E5A2-AC37F082E519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3:48.324" v="81"/>
          <ac:spMkLst>
            <pc:docMk/>
            <pc:sldMk cId="2179262974" sldId="260"/>
            <ac:spMk id="24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3:48.324" v="81"/>
          <ac:spMkLst>
            <pc:docMk/>
            <pc:sldMk cId="2179262974" sldId="260"/>
            <ac:spMk id="26" creationId="{E8B2F707-EF35-4955-8439-F76145F3CD7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3:48.324" v="81"/>
          <ac:spMkLst>
            <pc:docMk/>
            <pc:sldMk cId="2179262974" sldId="260"/>
            <ac:spMk id="28" creationId="{A905C581-3E86-4ADD-9EDD-5FA87B461238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50.059" v="96"/>
          <ac:spMkLst>
            <pc:docMk/>
            <pc:sldMk cId="2179262974" sldId="260"/>
            <ac:spMk id="37" creationId="{0BABF38A-8A0D-492E-BD20-6CF4D46B50B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50.059" v="96"/>
          <ac:spMkLst>
            <pc:docMk/>
            <pc:sldMk cId="2179262974" sldId="260"/>
            <ac:spMk id="41" creationId="{E2748806-3AF5-4078-830A-C1F26BF1B200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50.059" v="96"/>
          <ac:spMkLst>
            <pc:docMk/>
            <pc:sldMk cId="2179262974" sldId="260"/>
            <ac:spMk id="43" creationId="{BF991FCB-5132-414C-B377-526F56121B69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50.059" v="96"/>
          <ac:spMkLst>
            <pc:docMk/>
            <pc:sldMk cId="2179262974" sldId="260"/>
            <ac:spMk id="45" creationId="{F23DAFF7-4C98-4E0E-8986-198D54B6C1F0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38.418" v="91"/>
          <ac:spMkLst>
            <pc:docMk/>
            <pc:sldMk cId="2179262974" sldId="260"/>
            <ac:spMk id="49" creationId="{FB675D5A-BF2A-5E20-1C80-FA3BABEFA663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43.747" v="93"/>
          <ac:spMkLst>
            <pc:docMk/>
            <pc:sldMk cId="2179262974" sldId="260"/>
            <ac:spMk id="50" creationId="{0BABF38A-8A0D-492E-BD20-6CF4D46B50B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38.418" v="91"/>
          <ac:spMkLst>
            <pc:docMk/>
            <pc:sldMk cId="2179262974" sldId="260"/>
            <ac:spMk id="52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38.418" v="91"/>
          <ac:spMkLst>
            <pc:docMk/>
            <pc:sldMk cId="2179262974" sldId="260"/>
            <ac:spMk id="54" creationId="{E8B2F707-EF35-4955-8439-F76145F3CD7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38.418" v="91"/>
          <ac:spMkLst>
            <pc:docMk/>
            <pc:sldMk cId="2179262974" sldId="260"/>
            <ac:spMk id="56" creationId="{A905C581-3E86-4ADD-9EDD-5FA87B461238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43.747" v="93"/>
          <ac:spMkLst>
            <pc:docMk/>
            <pc:sldMk cId="2179262974" sldId="260"/>
            <ac:spMk id="62" creationId="{DE61FBD7-E37C-4B38-BE44-A6D4978D7486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43.747" v="93"/>
          <ac:spMkLst>
            <pc:docMk/>
            <pc:sldMk cId="2179262974" sldId="260"/>
            <ac:spMk id="63" creationId="{2B028756-0FA5-471F-B25F-B44FA1553127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49.340" v="95"/>
          <ac:spMkLst>
            <pc:docMk/>
            <pc:sldMk cId="2179262974" sldId="260"/>
            <ac:spMk id="65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49.340" v="95"/>
          <ac:spMkLst>
            <pc:docMk/>
            <pc:sldMk cId="2179262974" sldId="260"/>
            <ac:spMk id="66" creationId="{E8B2F707-EF35-4955-8439-F76145F3CD7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49.340" v="95"/>
          <ac:spMkLst>
            <pc:docMk/>
            <pc:sldMk cId="2179262974" sldId="260"/>
            <ac:spMk id="67" creationId="{A905C581-3E86-4ADD-9EDD-5FA87B461238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24:49.340" v="95"/>
          <ac:spMkLst>
            <pc:docMk/>
            <pc:sldMk cId="2179262974" sldId="260"/>
            <ac:spMk id="69" creationId="{D8B6D31D-82E1-1A06-C13F-D19AF1C54213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24:50.059" v="96"/>
          <ac:spMkLst>
            <pc:docMk/>
            <pc:sldMk cId="2179262974" sldId="260"/>
            <ac:spMk id="71" creationId="{0BABF38A-8A0D-492E-BD20-6CF4D46B50BD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24:50.059" v="96"/>
          <ac:spMkLst>
            <pc:docMk/>
            <pc:sldMk cId="2179262974" sldId="260"/>
            <ac:spMk id="73" creationId="{DE61FBD7-E37C-4B38-BE44-A6D4978D7486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24:50.059" v="96"/>
          <ac:spMkLst>
            <pc:docMk/>
            <pc:sldMk cId="2179262974" sldId="260"/>
            <ac:spMk id="74" creationId="{2B028756-0FA5-471F-B25F-B44FA1553127}"/>
          </ac:spMkLst>
        </pc:spChg>
        <pc:grpChg chg="add del">
          <ac:chgData name="Sara Hacheche" userId="S::5672186@matrixcollege.ca::c58afe39-49b5-40ff-b683-78e7e036b72c" providerId="AD" clId="Web-{CA34A495-113B-4F5C-88A3-614A73FCAD5C}" dt="2023-04-05T02:23:48.324" v="81"/>
          <ac:grpSpMkLst>
            <pc:docMk/>
            <pc:sldMk cId="2179262974" sldId="260"/>
            <ac:grpSpMk id="30" creationId="{A4672714-67D2-40D0-B961-A7438FE9C9AA}"/>
          </ac:grpSpMkLst>
        </pc:grpChg>
        <pc:grpChg chg="add del">
          <ac:chgData name="Sara Hacheche" userId="S::5672186@matrixcollege.ca::c58afe39-49b5-40ff-b683-78e7e036b72c" providerId="AD" clId="Web-{CA34A495-113B-4F5C-88A3-614A73FCAD5C}" dt="2023-04-05T02:24:43.747" v="93"/>
          <ac:grpSpMkLst>
            <pc:docMk/>
            <pc:sldMk cId="2179262974" sldId="260"/>
            <ac:grpSpMk id="58" creationId="{A19C2C53-C77D-4569-8377-F6307A1056D4}"/>
          </ac:grpSpMkLst>
        </pc:grpChg>
        <pc:grpChg chg="add del">
          <ac:chgData name="Sara Hacheche" userId="S::5672186@matrixcollege.ca::c58afe39-49b5-40ff-b683-78e7e036b72c" providerId="AD" clId="Web-{CA34A495-113B-4F5C-88A3-614A73FCAD5C}" dt="2023-04-05T02:24:49.340" v="95"/>
          <ac:grpSpMkLst>
            <pc:docMk/>
            <pc:sldMk cId="2179262974" sldId="260"/>
            <ac:grpSpMk id="68" creationId="{A4672714-67D2-40D0-B961-A7438FE9C9AA}"/>
          </ac:grpSpMkLst>
        </pc:grpChg>
        <pc:grpChg chg="add">
          <ac:chgData name="Sara Hacheche" userId="S::5672186@matrixcollege.ca::c58afe39-49b5-40ff-b683-78e7e036b72c" providerId="AD" clId="Web-{CA34A495-113B-4F5C-88A3-614A73FCAD5C}" dt="2023-04-05T02:24:50.059" v="96"/>
          <ac:grpSpMkLst>
            <pc:docMk/>
            <pc:sldMk cId="2179262974" sldId="260"/>
            <ac:grpSpMk id="75" creationId="{A19C2C53-C77D-4569-8377-F6307A1056D4}"/>
          </ac:grpSpMkLst>
        </pc:grpChg>
        <pc:picChg chg="add mod ord">
          <ac:chgData name="Sara Hacheche" userId="S::5672186@matrixcollege.ca::c58afe39-49b5-40ff-b683-78e7e036b72c" providerId="AD" clId="Web-{CA34A495-113B-4F5C-88A3-614A73FCAD5C}" dt="2023-04-05T02:24:50.059" v="96"/>
          <ac:picMkLst>
            <pc:docMk/>
            <pc:sldMk cId="2179262974" sldId="260"/>
            <ac:picMk id="4" creationId="{EAF328C7-CBAA-4AD6-25F3-A79A7A82F601}"/>
          </ac:picMkLst>
        </pc:picChg>
        <pc:picChg chg="add del">
          <ac:chgData name="Sara Hacheche" userId="S::5672186@matrixcollege.ca::c58afe39-49b5-40ff-b683-78e7e036b72c" providerId="AD" clId="Web-{CA34A495-113B-4F5C-88A3-614A73FCAD5C}" dt="2023-04-05T02:23:34.261" v="80"/>
          <ac:picMkLst>
            <pc:docMk/>
            <pc:sldMk cId="2179262974" sldId="260"/>
            <ac:picMk id="11" creationId="{BC526B7A-4801-4FD1-95C8-03AF22629E87}"/>
          </ac:picMkLst>
        </pc:picChg>
        <pc:picChg chg="add del">
          <ac:chgData name="Sara Hacheche" userId="S::5672186@matrixcollege.ca::c58afe39-49b5-40ff-b683-78e7e036b72c" providerId="AD" clId="Web-{CA34A495-113B-4F5C-88A3-614A73FCAD5C}" dt="2023-04-05T02:24:50.059" v="96"/>
          <ac:picMkLst>
            <pc:docMk/>
            <pc:sldMk cId="2179262974" sldId="260"/>
            <ac:picMk id="39" creationId="{BC526B7A-4801-4FD1-95C8-03AF22629E87}"/>
          </ac:picMkLst>
        </pc:picChg>
        <pc:picChg chg="add del">
          <ac:chgData name="Sara Hacheche" userId="S::5672186@matrixcollege.ca::c58afe39-49b5-40ff-b683-78e7e036b72c" providerId="AD" clId="Web-{CA34A495-113B-4F5C-88A3-614A73FCAD5C}" dt="2023-04-05T02:24:43.747" v="93"/>
          <ac:picMkLst>
            <pc:docMk/>
            <pc:sldMk cId="2179262974" sldId="260"/>
            <ac:picMk id="61" creationId="{BC526B7A-4801-4FD1-95C8-03AF22629E87}"/>
          </ac:picMkLst>
        </pc:picChg>
        <pc:picChg chg="add">
          <ac:chgData name="Sara Hacheche" userId="S::5672186@matrixcollege.ca::c58afe39-49b5-40ff-b683-78e7e036b72c" providerId="AD" clId="Web-{CA34A495-113B-4F5C-88A3-614A73FCAD5C}" dt="2023-04-05T02:24:50.059" v="96"/>
          <ac:picMkLst>
            <pc:docMk/>
            <pc:sldMk cId="2179262974" sldId="260"/>
            <ac:picMk id="72" creationId="{BC526B7A-4801-4FD1-95C8-03AF22629E87}"/>
          </ac:picMkLst>
        </pc:picChg>
      </pc:sldChg>
      <pc:sldChg chg="addSp delSp modSp new mod setBg">
        <pc:chgData name="Sara Hacheche" userId="S::5672186@matrixcollege.ca::c58afe39-49b5-40ff-b683-78e7e036b72c" providerId="AD" clId="Web-{CA34A495-113B-4F5C-88A3-614A73FCAD5C}" dt="2023-04-05T02:39:20.339" v="119"/>
        <pc:sldMkLst>
          <pc:docMk/>
          <pc:sldMk cId="3660635576" sldId="261"/>
        </pc:sldMkLst>
        <pc:spChg chg="mod">
          <ac:chgData name="Sara Hacheche" userId="S::5672186@matrixcollege.ca::c58afe39-49b5-40ff-b683-78e7e036b72c" providerId="AD" clId="Web-{CA34A495-113B-4F5C-88A3-614A73FCAD5C}" dt="2023-04-05T02:38:43.198" v="115"/>
          <ac:spMkLst>
            <pc:docMk/>
            <pc:sldMk cId="3660635576" sldId="261"/>
            <ac:spMk id="2" creationId="{5909FF0B-44D5-AD70-E63A-575C625128B3}"/>
          </ac:spMkLst>
        </pc:spChg>
        <pc:spChg chg="mod">
          <ac:chgData name="Sara Hacheche" userId="S::5672186@matrixcollege.ca::c58afe39-49b5-40ff-b683-78e7e036b72c" providerId="AD" clId="Web-{CA34A495-113B-4F5C-88A3-614A73FCAD5C}" dt="2023-04-05T02:39:06.886" v="118" actId="20577"/>
          <ac:spMkLst>
            <pc:docMk/>
            <pc:sldMk cId="3660635576" sldId="261"/>
            <ac:spMk id="3" creationId="{49CB9D8B-6809-503B-847C-30BF8F9941F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8:32.917" v="111"/>
          <ac:spMkLst>
            <pc:docMk/>
            <pc:sldMk cId="3660635576" sldId="261"/>
            <ac:spMk id="9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8:32.917" v="111"/>
          <ac:spMkLst>
            <pc:docMk/>
            <pc:sldMk cId="3660635576" sldId="261"/>
            <ac:spMk id="11" creationId="{FBC8BBE5-981E-4B0B-9654-32B5668BFF3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8:43.214" v="116"/>
          <ac:spMkLst>
            <pc:docMk/>
            <pc:sldMk cId="3660635576" sldId="261"/>
            <ac:spMk id="17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8:43.214" v="116"/>
          <ac:spMkLst>
            <pc:docMk/>
            <pc:sldMk cId="3660635576" sldId="261"/>
            <ac:spMk id="18" creationId="{E8B2F707-EF35-4955-8439-F76145F3CD7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8:43.214" v="116"/>
          <ac:spMkLst>
            <pc:docMk/>
            <pc:sldMk cId="3660635576" sldId="261"/>
            <ac:spMk id="19" creationId="{DA476813-4CEE-408B-852D-3E51E30B17B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8:43.198" v="115"/>
          <ac:spMkLst>
            <pc:docMk/>
            <pc:sldMk cId="3660635576" sldId="261"/>
            <ac:spMk id="25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8:43.198" v="115"/>
          <ac:spMkLst>
            <pc:docMk/>
            <pc:sldMk cId="3660635576" sldId="261"/>
            <ac:spMk id="27" creationId="{FBC8BBE5-981E-4B0B-9654-32B5668BFF3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9:20.339" v="119"/>
          <ac:spMkLst>
            <pc:docMk/>
            <pc:sldMk cId="3660635576" sldId="261"/>
            <ac:spMk id="33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9:20.339" v="119"/>
          <ac:spMkLst>
            <pc:docMk/>
            <pc:sldMk cId="3660635576" sldId="261"/>
            <ac:spMk id="34" creationId="{E8B2F707-EF35-4955-8439-F76145F3CD7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39:20.339" v="119"/>
          <ac:spMkLst>
            <pc:docMk/>
            <pc:sldMk cId="3660635576" sldId="261"/>
            <ac:spMk id="35" creationId="{DA476813-4CEE-408B-852D-3E51E30B17BE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39:20.339" v="119"/>
          <ac:spMkLst>
            <pc:docMk/>
            <pc:sldMk cId="3660635576" sldId="261"/>
            <ac:spMk id="40" creationId="{8651CFA9-6065-4243-AC48-858E359780B1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39:20.339" v="119"/>
          <ac:spMkLst>
            <pc:docMk/>
            <pc:sldMk cId="3660635576" sldId="261"/>
            <ac:spMk id="42" creationId="{E8B2F707-EF35-4955-8439-F76145F3CD7E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39:20.339" v="119"/>
          <ac:spMkLst>
            <pc:docMk/>
            <pc:sldMk cId="3660635576" sldId="261"/>
            <ac:spMk id="44" creationId="{DA476813-4CEE-408B-852D-3E51E30B17BE}"/>
          </ac:spMkLst>
        </pc:spChg>
        <pc:grpChg chg="add del">
          <ac:chgData name="Sara Hacheche" userId="S::5672186@matrixcollege.ca::c58afe39-49b5-40ff-b683-78e7e036b72c" providerId="AD" clId="Web-{CA34A495-113B-4F5C-88A3-614A73FCAD5C}" dt="2023-04-05T02:38:32.917" v="111"/>
          <ac:grpSpMkLst>
            <pc:docMk/>
            <pc:sldMk cId="3660635576" sldId="261"/>
            <ac:grpSpMk id="13" creationId="{8ED5E97A-D21B-4AA4-83CF-DA3A380E301A}"/>
          </ac:grpSpMkLst>
        </pc:grpChg>
        <pc:grpChg chg="add del">
          <ac:chgData name="Sara Hacheche" userId="S::5672186@matrixcollege.ca::c58afe39-49b5-40ff-b683-78e7e036b72c" providerId="AD" clId="Web-{CA34A495-113B-4F5C-88A3-614A73FCAD5C}" dt="2023-04-05T02:38:43.198" v="115"/>
          <ac:grpSpMkLst>
            <pc:docMk/>
            <pc:sldMk cId="3660635576" sldId="261"/>
            <ac:grpSpMk id="29" creationId="{8ED5E97A-D21B-4AA4-83CF-DA3A380E301A}"/>
          </ac:grpSpMkLst>
        </pc:grpChg>
        <pc:picChg chg="add del">
          <ac:chgData name="Sara Hacheche" userId="S::5672186@matrixcollege.ca::c58afe39-49b5-40ff-b683-78e7e036b72c" providerId="AD" clId="Web-{CA34A495-113B-4F5C-88A3-614A73FCAD5C}" dt="2023-04-05T02:38:32.917" v="111"/>
          <ac:picMkLst>
            <pc:docMk/>
            <pc:sldMk cId="3660635576" sldId="261"/>
            <ac:picMk id="5" creationId="{99BEC9A6-00F3-0562-3F93-D917D39B6F96}"/>
          </ac:picMkLst>
        </pc:picChg>
        <pc:picChg chg="add mod ord">
          <ac:chgData name="Sara Hacheche" userId="S::5672186@matrixcollege.ca::c58afe39-49b5-40ff-b683-78e7e036b72c" providerId="AD" clId="Web-{CA34A495-113B-4F5C-88A3-614A73FCAD5C}" dt="2023-04-05T02:38:43.214" v="116"/>
          <ac:picMkLst>
            <pc:docMk/>
            <pc:sldMk cId="3660635576" sldId="261"/>
            <ac:picMk id="20" creationId="{0B83757B-0332-E902-8863-A2BCD81B0EF1}"/>
          </ac:picMkLst>
        </pc:picChg>
      </pc:sldChg>
      <pc:sldChg chg="addSp delSp modSp new mod setBg">
        <pc:chgData name="Sara Hacheche" userId="S::5672186@matrixcollege.ca::c58afe39-49b5-40ff-b683-78e7e036b72c" providerId="AD" clId="Web-{CA34A495-113B-4F5C-88A3-614A73FCAD5C}" dt="2023-04-05T22:38:01.004" v="182" actId="20577"/>
        <pc:sldMkLst>
          <pc:docMk/>
          <pc:sldMk cId="1624051320" sldId="262"/>
        </pc:sldMkLst>
        <pc:spChg chg="mod">
          <ac:chgData name="Sara Hacheche" userId="S::5672186@matrixcollege.ca::c58afe39-49b5-40ff-b683-78e7e036b72c" providerId="AD" clId="Web-{CA34A495-113B-4F5C-88A3-614A73FCAD5C}" dt="2023-04-05T22:38:01.004" v="182" actId="20577"/>
          <ac:spMkLst>
            <pc:docMk/>
            <pc:sldMk cId="1624051320" sldId="262"/>
            <ac:spMk id="2" creationId="{ADE545EE-53D3-B4F5-E9AE-8689145F5F32}"/>
          </ac:spMkLst>
        </pc:spChg>
        <pc:spChg chg="del mod">
          <ac:chgData name="Sara Hacheche" userId="S::5672186@matrixcollege.ca::c58afe39-49b5-40ff-b683-78e7e036b72c" providerId="AD" clId="Web-{CA34A495-113B-4F5C-88A3-614A73FCAD5C}" dt="2023-04-05T02:41:37.982" v="130"/>
          <ac:spMkLst>
            <pc:docMk/>
            <pc:sldMk cId="1624051320" sldId="262"/>
            <ac:spMk id="3" creationId="{93DC66B2-72FC-7672-4A26-72FE92CA2D52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0:46.215" v="122"/>
          <ac:spMkLst>
            <pc:docMk/>
            <pc:sldMk cId="1624051320" sldId="262"/>
            <ac:spMk id="8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0:46.215" v="122"/>
          <ac:spMkLst>
            <pc:docMk/>
            <pc:sldMk cId="1624051320" sldId="262"/>
            <ac:spMk id="10" creationId="{37962AE0-6A1C-4B76-9D52-10E5E6D7D3BB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1:37.982" v="130"/>
          <ac:spMkLst>
            <pc:docMk/>
            <pc:sldMk cId="1624051320" sldId="262"/>
            <ac:spMk id="16" creationId="{D813CD98-5EBE-426D-A4AC-FA5518B099DE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1:37.982" v="130"/>
          <ac:spMkLst>
            <pc:docMk/>
            <pc:sldMk cId="1624051320" sldId="262"/>
            <ac:spMk id="17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1:37.982" v="130"/>
          <ac:spMkLst>
            <pc:docMk/>
            <pc:sldMk cId="1624051320" sldId="262"/>
            <ac:spMk id="18" creationId="{B453545A-B2D3-41EE-A91C-DBF43402DD43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1:37.982" v="130"/>
          <ac:spMkLst>
            <pc:docMk/>
            <pc:sldMk cId="1624051320" sldId="262"/>
            <ac:spMk id="19" creationId="{7462BFBC-0E19-4E6F-B0C7-CD5C519BC31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2:35.014" v="149"/>
          <ac:spMkLst>
            <pc:docMk/>
            <pc:sldMk cId="1624051320" sldId="262"/>
            <ac:spMk id="25" creationId="{0BABF38A-8A0D-492E-BD20-6CF4D46B50B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2:35.014" v="149"/>
          <ac:spMkLst>
            <pc:docMk/>
            <pc:sldMk cId="1624051320" sldId="262"/>
            <ac:spMk id="29" creationId="{2D924463-4DB7-437D-85B1-7EE5042DE522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2:35.014" v="149"/>
          <ac:spMkLst>
            <pc:docMk/>
            <pc:sldMk cId="1624051320" sldId="262"/>
            <ac:spMk id="31" creationId="{4684E975-303E-47A8-B594-8B8635D99CF5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42:35.014" v="149"/>
          <ac:spMkLst>
            <pc:docMk/>
            <pc:sldMk cId="1624051320" sldId="262"/>
            <ac:spMk id="37" creationId="{5619E882-12EA-4946-A93B-09E6EA13760F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42:35.014" v="149"/>
          <ac:spMkLst>
            <pc:docMk/>
            <pc:sldMk cId="1624051320" sldId="262"/>
            <ac:spMk id="42" creationId="{0BABF38A-8A0D-492E-BD20-6CF4D46B50BD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42:35.014" v="149"/>
          <ac:spMkLst>
            <pc:docMk/>
            <pc:sldMk cId="1624051320" sldId="262"/>
            <ac:spMk id="46" creationId="{2D924463-4DB7-437D-85B1-7EE5042DE522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42:35.014" v="149"/>
          <ac:spMkLst>
            <pc:docMk/>
            <pc:sldMk cId="1624051320" sldId="262"/>
            <ac:spMk id="48" creationId="{9F108545-2EA9-4B3E-915B-295949608005}"/>
          </ac:spMkLst>
        </pc:spChg>
        <pc:grpChg chg="add del">
          <ac:chgData name="Sara Hacheche" userId="S::5672186@matrixcollege.ca::c58afe39-49b5-40ff-b683-78e7e036b72c" providerId="AD" clId="Web-{CA34A495-113B-4F5C-88A3-614A73FCAD5C}" dt="2023-04-05T02:40:46.215" v="122"/>
          <ac:grpSpMkLst>
            <pc:docMk/>
            <pc:sldMk cId="1624051320" sldId="262"/>
            <ac:grpSpMk id="12" creationId="{60D82D56-D377-48D4-8DE9-6A0A8DB5E31D}"/>
          </ac:grpSpMkLst>
        </pc:grpChg>
        <pc:grpChg chg="add del">
          <ac:chgData name="Sara Hacheche" userId="S::5672186@matrixcollege.ca::c58afe39-49b5-40ff-b683-78e7e036b72c" providerId="AD" clId="Web-{CA34A495-113B-4F5C-88A3-614A73FCAD5C}" dt="2023-04-05T02:41:37.982" v="130"/>
          <ac:grpSpMkLst>
            <pc:docMk/>
            <pc:sldMk cId="1624051320" sldId="262"/>
            <ac:grpSpMk id="20" creationId="{F2C2A007-4AE9-49C4-B364-5FDF34596224}"/>
          </ac:grpSpMkLst>
        </pc:grpChg>
        <pc:grpChg chg="add del">
          <ac:chgData name="Sara Hacheche" userId="S::5672186@matrixcollege.ca::c58afe39-49b5-40ff-b683-78e7e036b72c" providerId="AD" clId="Web-{CA34A495-113B-4F5C-88A3-614A73FCAD5C}" dt="2023-04-05T02:42:35.014" v="149"/>
          <ac:grpSpMkLst>
            <pc:docMk/>
            <pc:sldMk cId="1624051320" sldId="262"/>
            <ac:grpSpMk id="33" creationId="{EFE09A4F-A15B-47D3-8D0C-5312542A288D}"/>
          </ac:grpSpMkLst>
        </pc:grpChg>
        <pc:grpChg chg="add">
          <ac:chgData name="Sara Hacheche" userId="S::5672186@matrixcollege.ca::c58afe39-49b5-40ff-b683-78e7e036b72c" providerId="AD" clId="Web-{CA34A495-113B-4F5C-88A3-614A73FCAD5C}" dt="2023-04-05T02:42:35.014" v="149"/>
          <ac:grpSpMkLst>
            <pc:docMk/>
            <pc:sldMk cId="1624051320" sldId="262"/>
            <ac:grpSpMk id="50" creationId="{E014A1C6-ABE4-4764-8CAC-9D4DFBED38BB}"/>
          </ac:grpSpMkLst>
        </pc:grpChg>
        <pc:picChg chg="add del">
          <ac:chgData name="Sara Hacheche" userId="S::5672186@matrixcollege.ca::c58afe39-49b5-40ff-b683-78e7e036b72c" providerId="AD" clId="Web-{CA34A495-113B-4F5C-88A3-614A73FCAD5C}" dt="2023-04-05T02:42:35.014" v="149"/>
          <ac:picMkLst>
            <pc:docMk/>
            <pc:sldMk cId="1624051320" sldId="262"/>
            <ac:picMk id="27" creationId="{BC526B7A-4801-4FD1-95C8-03AF22629E87}"/>
          </ac:picMkLst>
        </pc:picChg>
        <pc:picChg chg="add">
          <ac:chgData name="Sara Hacheche" userId="S::5672186@matrixcollege.ca::c58afe39-49b5-40ff-b683-78e7e036b72c" providerId="AD" clId="Web-{CA34A495-113B-4F5C-88A3-614A73FCAD5C}" dt="2023-04-05T02:42:35.014" v="149"/>
          <ac:picMkLst>
            <pc:docMk/>
            <pc:sldMk cId="1624051320" sldId="262"/>
            <ac:picMk id="44" creationId="{BC526B7A-4801-4FD1-95C8-03AF22629E87}"/>
          </ac:picMkLst>
        </pc:picChg>
      </pc:sldChg>
      <pc:sldChg chg="new del">
        <pc:chgData name="Sara Hacheche" userId="S::5672186@matrixcollege.ca::c58afe39-49b5-40ff-b683-78e7e036b72c" providerId="AD" clId="Web-{CA34A495-113B-4F5C-88A3-614A73FCAD5C}" dt="2023-04-05T02:46:29.407" v="166"/>
        <pc:sldMkLst>
          <pc:docMk/>
          <pc:sldMk cId="484389848" sldId="263"/>
        </pc:sldMkLst>
      </pc:sldChg>
      <pc:sldChg chg="addSp delSp modSp new mod setBg">
        <pc:chgData name="Sara Hacheche" userId="S::5672186@matrixcollege.ca::c58afe39-49b5-40ff-b683-78e7e036b72c" providerId="AD" clId="Web-{CA34A495-113B-4F5C-88A3-614A73FCAD5C}" dt="2023-04-05T02:51:52.505" v="179"/>
        <pc:sldMkLst>
          <pc:docMk/>
          <pc:sldMk cId="2518291898" sldId="263"/>
        </pc:sldMkLst>
        <pc:spChg chg="mod">
          <ac:chgData name="Sara Hacheche" userId="S::5672186@matrixcollege.ca::c58afe39-49b5-40ff-b683-78e7e036b72c" providerId="AD" clId="Web-{CA34A495-113B-4F5C-88A3-614A73FCAD5C}" dt="2023-04-05T02:51:52.505" v="179"/>
          <ac:spMkLst>
            <pc:docMk/>
            <pc:sldMk cId="2518291898" sldId="263"/>
            <ac:spMk id="2" creationId="{C2A8FF3F-5EFF-4B3D-3FCE-900BFB225302}"/>
          </ac:spMkLst>
        </pc:spChg>
        <pc:spChg chg="add del mod">
          <ac:chgData name="Sara Hacheche" userId="S::5672186@matrixcollege.ca::c58afe39-49b5-40ff-b683-78e7e036b72c" providerId="AD" clId="Web-{CA34A495-113B-4F5C-88A3-614A73FCAD5C}" dt="2023-04-05T02:50:57.395" v="176"/>
          <ac:spMkLst>
            <pc:docMk/>
            <pc:sldMk cId="2518291898" sldId="263"/>
            <ac:spMk id="3" creationId="{E7F02522-2302-D021-659D-25676571101A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50:54.708" v="173"/>
          <ac:spMkLst>
            <pc:docMk/>
            <pc:sldMk cId="2518291898" sldId="263"/>
            <ac:spMk id="8" creationId="{0BABF38A-8A0D-492E-BD20-6CF4D46B50B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50:54.708" v="173"/>
          <ac:spMkLst>
            <pc:docMk/>
            <pc:sldMk cId="2518291898" sldId="263"/>
            <ac:spMk id="12" creationId="{2D924463-4DB7-437D-85B1-7EE5042DE522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50:54.708" v="173"/>
          <ac:spMkLst>
            <pc:docMk/>
            <pc:sldMk cId="2518291898" sldId="263"/>
            <ac:spMk id="14" creationId="{9F108545-2EA9-4B3E-915B-295949608005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50:57.395" v="175"/>
          <ac:spMkLst>
            <pc:docMk/>
            <pc:sldMk cId="2518291898" sldId="263"/>
            <ac:spMk id="20" creationId="{5619E882-12EA-4946-A93B-09E6EA13760F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50:57.395" v="175"/>
          <ac:spMkLst>
            <pc:docMk/>
            <pc:sldMk cId="2518291898" sldId="263"/>
            <ac:spMk id="21" creationId="{0BABF38A-8A0D-492E-BD20-6CF4D46B50BD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50:57.395" v="175"/>
          <ac:spMkLst>
            <pc:docMk/>
            <pc:sldMk cId="2518291898" sldId="263"/>
            <ac:spMk id="23" creationId="{2D924463-4DB7-437D-85B1-7EE5042DE522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50:57.395" v="175"/>
          <ac:spMkLst>
            <pc:docMk/>
            <pc:sldMk cId="2518291898" sldId="263"/>
            <ac:spMk id="24" creationId="{4684E975-303E-47A8-B594-8B8635D99CF5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51:52.505" v="179"/>
          <ac:spMkLst>
            <pc:docMk/>
            <pc:sldMk cId="2518291898" sldId="263"/>
            <ac:spMk id="27" creationId="{8651CFA9-6065-4243-AC48-858E359780B1}"/>
          </ac:spMkLst>
        </pc:spChg>
        <pc:spChg chg="add del">
          <ac:chgData name="Sara Hacheche" userId="S::5672186@matrixcollege.ca::c58afe39-49b5-40ff-b683-78e7e036b72c" providerId="AD" clId="Web-{CA34A495-113B-4F5C-88A3-614A73FCAD5C}" dt="2023-04-05T02:51:52.505" v="179"/>
          <ac:spMkLst>
            <pc:docMk/>
            <pc:sldMk cId="2518291898" sldId="263"/>
            <ac:spMk id="28" creationId="{37962AE0-6A1C-4B76-9D52-10E5E6D7D3BB}"/>
          </ac:spMkLst>
        </pc:spChg>
        <pc:spChg chg="add mod">
          <ac:chgData name="Sara Hacheche" userId="S::5672186@matrixcollege.ca::c58afe39-49b5-40ff-b683-78e7e036b72c" providerId="AD" clId="Web-{CA34A495-113B-4F5C-88A3-614A73FCAD5C}" dt="2023-04-05T02:51:52.505" v="179"/>
          <ac:spMkLst>
            <pc:docMk/>
            <pc:sldMk cId="2518291898" sldId="263"/>
            <ac:spMk id="31" creationId="{E7F02522-2302-D021-659D-25676571101A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51:52.505" v="179"/>
          <ac:spMkLst>
            <pc:docMk/>
            <pc:sldMk cId="2518291898" sldId="263"/>
            <ac:spMk id="38" creationId="{8651CFA9-6065-4243-AC48-858E359780B1}"/>
          </ac:spMkLst>
        </pc:spChg>
        <pc:spChg chg="add">
          <ac:chgData name="Sara Hacheche" userId="S::5672186@matrixcollege.ca::c58afe39-49b5-40ff-b683-78e7e036b72c" providerId="AD" clId="Web-{CA34A495-113B-4F5C-88A3-614A73FCAD5C}" dt="2023-04-05T02:51:52.505" v="179"/>
          <ac:spMkLst>
            <pc:docMk/>
            <pc:sldMk cId="2518291898" sldId="263"/>
            <ac:spMk id="40" creationId="{FBC8BBE5-981E-4B0B-9654-32B5668BFF31}"/>
          </ac:spMkLst>
        </pc:spChg>
        <pc:grpChg chg="add del">
          <ac:chgData name="Sara Hacheche" userId="S::5672186@matrixcollege.ca::c58afe39-49b5-40ff-b683-78e7e036b72c" providerId="AD" clId="Web-{CA34A495-113B-4F5C-88A3-614A73FCAD5C}" dt="2023-04-05T02:50:54.708" v="173"/>
          <ac:grpSpMkLst>
            <pc:docMk/>
            <pc:sldMk cId="2518291898" sldId="263"/>
            <ac:grpSpMk id="16" creationId="{E014A1C6-ABE4-4764-8CAC-9D4DFBED38BB}"/>
          </ac:grpSpMkLst>
        </pc:grpChg>
        <pc:grpChg chg="add del">
          <ac:chgData name="Sara Hacheche" userId="S::5672186@matrixcollege.ca::c58afe39-49b5-40ff-b683-78e7e036b72c" providerId="AD" clId="Web-{CA34A495-113B-4F5C-88A3-614A73FCAD5C}" dt="2023-04-05T02:50:57.395" v="175"/>
          <ac:grpSpMkLst>
            <pc:docMk/>
            <pc:sldMk cId="2518291898" sldId="263"/>
            <ac:grpSpMk id="25" creationId="{EFE09A4F-A15B-47D3-8D0C-5312542A288D}"/>
          </ac:grpSpMkLst>
        </pc:grpChg>
        <pc:grpChg chg="add del">
          <ac:chgData name="Sara Hacheche" userId="S::5672186@matrixcollege.ca::c58afe39-49b5-40ff-b683-78e7e036b72c" providerId="AD" clId="Web-{CA34A495-113B-4F5C-88A3-614A73FCAD5C}" dt="2023-04-05T02:51:52.505" v="179"/>
          <ac:grpSpMkLst>
            <pc:docMk/>
            <pc:sldMk cId="2518291898" sldId="263"/>
            <ac:grpSpMk id="29" creationId="{60D82D56-D377-48D4-8DE9-6A0A8DB5E31D}"/>
          </ac:grpSpMkLst>
        </pc:grpChg>
        <pc:grpChg chg="add">
          <ac:chgData name="Sara Hacheche" userId="S::5672186@matrixcollege.ca::c58afe39-49b5-40ff-b683-78e7e036b72c" providerId="AD" clId="Web-{CA34A495-113B-4F5C-88A3-614A73FCAD5C}" dt="2023-04-05T02:51:52.505" v="179"/>
          <ac:grpSpMkLst>
            <pc:docMk/>
            <pc:sldMk cId="2518291898" sldId="263"/>
            <ac:grpSpMk id="42" creationId="{8D6FD602-3113-4FC4-982F-15099614D2A6}"/>
          </ac:grpSpMkLst>
        </pc:grpChg>
        <pc:picChg chg="add del">
          <ac:chgData name="Sara Hacheche" userId="S::5672186@matrixcollege.ca::c58afe39-49b5-40ff-b683-78e7e036b72c" providerId="AD" clId="Web-{CA34A495-113B-4F5C-88A3-614A73FCAD5C}" dt="2023-04-05T02:50:54.708" v="173"/>
          <ac:picMkLst>
            <pc:docMk/>
            <pc:sldMk cId="2518291898" sldId="263"/>
            <ac:picMk id="10" creationId="{BC526B7A-4801-4FD1-95C8-03AF22629E87}"/>
          </ac:picMkLst>
        </pc:picChg>
        <pc:picChg chg="add del">
          <ac:chgData name="Sara Hacheche" userId="S::5672186@matrixcollege.ca::c58afe39-49b5-40ff-b683-78e7e036b72c" providerId="AD" clId="Web-{CA34A495-113B-4F5C-88A3-614A73FCAD5C}" dt="2023-04-05T02:50:57.395" v="175"/>
          <ac:picMkLst>
            <pc:docMk/>
            <pc:sldMk cId="2518291898" sldId="263"/>
            <ac:picMk id="22" creationId="{BC526B7A-4801-4FD1-95C8-03AF22629E87}"/>
          </ac:picMkLst>
        </pc:picChg>
        <pc:picChg chg="add">
          <ac:chgData name="Sara Hacheche" userId="S::5672186@matrixcollege.ca::c58afe39-49b5-40ff-b683-78e7e036b72c" providerId="AD" clId="Web-{CA34A495-113B-4F5C-88A3-614A73FCAD5C}" dt="2023-04-05T02:51:52.505" v="179"/>
          <ac:picMkLst>
            <pc:docMk/>
            <pc:sldMk cId="2518291898" sldId="263"/>
            <ac:picMk id="35" creationId="{DDAEFF80-CBA6-F9D5-7F75-61D04B711C77}"/>
          </ac:picMkLst>
        </pc:picChg>
      </pc:sldChg>
      <pc:sldChg chg="modSp new">
        <pc:chgData name="Sara Hacheche" userId="S::5672186@matrixcollege.ca::c58afe39-49b5-40ff-b683-78e7e036b72c" providerId="AD" clId="Web-{CA34A495-113B-4F5C-88A3-614A73FCAD5C}" dt="2023-04-05T22:43:30.265" v="187" actId="20577"/>
        <pc:sldMkLst>
          <pc:docMk/>
          <pc:sldMk cId="1642426670" sldId="264"/>
        </pc:sldMkLst>
        <pc:spChg chg="mod">
          <ac:chgData name="Sara Hacheche" userId="S::5672186@matrixcollege.ca::c58afe39-49b5-40ff-b683-78e7e036b72c" providerId="AD" clId="Web-{CA34A495-113B-4F5C-88A3-614A73FCAD5C}" dt="2023-04-05T22:43:21.578" v="184" actId="20577"/>
          <ac:spMkLst>
            <pc:docMk/>
            <pc:sldMk cId="1642426670" sldId="264"/>
            <ac:spMk id="2" creationId="{5E47C567-DE0A-B56C-21ED-AF2D1ED886C2}"/>
          </ac:spMkLst>
        </pc:spChg>
        <pc:spChg chg="mod">
          <ac:chgData name="Sara Hacheche" userId="S::5672186@matrixcollege.ca::c58afe39-49b5-40ff-b683-78e7e036b72c" providerId="AD" clId="Web-{CA34A495-113B-4F5C-88A3-614A73FCAD5C}" dt="2023-04-05T22:43:30.265" v="187" actId="20577"/>
          <ac:spMkLst>
            <pc:docMk/>
            <pc:sldMk cId="1642426670" sldId="264"/>
            <ac:spMk id="3" creationId="{3B2CD60C-CD45-5896-4E72-96C446E3B6F9}"/>
          </ac:spMkLst>
        </pc:spChg>
      </pc:sldChg>
      <pc:sldChg chg="modSp new">
        <pc:chgData name="Sara Hacheche" userId="S::5672186@matrixcollege.ca::c58afe39-49b5-40ff-b683-78e7e036b72c" providerId="AD" clId="Web-{CA34A495-113B-4F5C-88A3-614A73FCAD5C}" dt="2023-04-05T22:50:19.321" v="203" actId="20577"/>
        <pc:sldMkLst>
          <pc:docMk/>
          <pc:sldMk cId="411497352" sldId="265"/>
        </pc:sldMkLst>
        <pc:spChg chg="mod">
          <ac:chgData name="Sara Hacheche" userId="S::5672186@matrixcollege.ca::c58afe39-49b5-40ff-b683-78e7e036b72c" providerId="AD" clId="Web-{CA34A495-113B-4F5C-88A3-614A73FCAD5C}" dt="2023-04-05T22:50:16.399" v="199" actId="20577"/>
          <ac:spMkLst>
            <pc:docMk/>
            <pc:sldMk cId="411497352" sldId="265"/>
            <ac:spMk id="2" creationId="{2BDAA3D0-CDAC-F341-D8EA-6413DD20525F}"/>
          </ac:spMkLst>
        </pc:spChg>
        <pc:spChg chg="mod">
          <ac:chgData name="Sara Hacheche" userId="S::5672186@matrixcollege.ca::c58afe39-49b5-40ff-b683-78e7e036b72c" providerId="AD" clId="Web-{CA34A495-113B-4F5C-88A3-614A73FCAD5C}" dt="2023-04-05T22:50:19.321" v="203" actId="20577"/>
          <ac:spMkLst>
            <pc:docMk/>
            <pc:sldMk cId="411497352" sldId="265"/>
            <ac:spMk id="3" creationId="{497475A2-8800-4766-F1CD-30549FBBB592}"/>
          </ac:spMkLst>
        </pc:spChg>
      </pc:sldChg>
      <pc:sldMasterChg chg="add del addSldLayout delSldLayout">
        <pc:chgData name="Sara Hacheche" userId="S::5672186@matrixcollege.ca::c58afe39-49b5-40ff-b683-78e7e036b72c" providerId="AD" clId="Web-{CA34A495-113B-4F5C-88A3-614A73FCAD5C}" dt="2023-04-05T02:13:07.127" v="39"/>
        <pc:sldMasterMkLst>
          <pc:docMk/>
          <pc:sldMasterMk cId="3071127875" sldId="2147483648"/>
        </pc:sldMasterMkLst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3310491181" sldId="2147483649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3841795644" sldId="2147483650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3466923455" sldId="2147483651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3747632232" sldId="2147483652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2611866596" sldId="2147483653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3395854097" sldId="2147483654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4040201302" sldId="2147483655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2706407263" sldId="2147483656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1610903340" sldId="2147483657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4172787210" sldId="2147483658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replId addSldLayout delSldLayout">
        <pc:chgData name="Sara Hacheche" userId="S::5672186@matrixcollege.ca::c58afe39-49b5-40ff-b683-78e7e036b72c" providerId="AD" clId="Web-{CA34A495-113B-4F5C-88A3-614A73FCAD5C}" dt="2023-04-05T02:12:56.721" v="34"/>
        <pc:sldMasterMkLst>
          <pc:docMk/>
          <pc:sldMasterMk cId="1614088087" sldId="2147483660"/>
        </pc:sldMasterMkLst>
        <pc:sldLayoutChg chg="add del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1962418574" sldId="2147483661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915650488" sldId="2147483662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2875108608" sldId="2147483663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2134260778" sldId="2147483664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1989367713" sldId="2147483665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3600160160" sldId="2147483666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206355584" sldId="2147483667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1704132571" sldId="2147483668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33861913" sldId="2147483669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2460236397" sldId="2147483670"/>
          </pc:sldLayoutMkLst>
        </pc:sldLayoutChg>
        <pc:sldLayoutChg chg="add del replId">
          <pc:chgData name="Sara Hacheche" userId="S::5672186@matrixcollege.ca::c58afe39-49b5-40ff-b683-78e7e036b72c" providerId="AD" clId="Web-{CA34A495-113B-4F5C-88A3-614A73FCAD5C}" dt="2023-04-05T02:12:56.721" v="34"/>
          <pc:sldLayoutMkLst>
            <pc:docMk/>
            <pc:sldMasterMk cId="1614088087" sldId="2147483660"/>
            <pc:sldLayoutMk cId="1138394745" sldId="2147483671"/>
          </pc:sldLayoutMkLst>
        </pc:sldLayoutChg>
      </pc:sldMasterChg>
      <pc:sldMasterChg chg="add addSldLayout">
        <pc:chgData name="Sara Hacheche" userId="S::5672186@matrixcollege.ca::c58afe39-49b5-40ff-b683-78e7e036b72c" providerId="AD" clId="Web-{CA34A495-113B-4F5C-88A3-614A73FCAD5C}" dt="2023-04-05T02:13:07.127" v="39"/>
        <pc:sldMasterMkLst>
          <pc:docMk/>
          <pc:sldMasterMk cId="1862149137" sldId="2147483699"/>
        </pc:sldMasterMkLst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3125769280" sldId="2147483688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2056824783" sldId="2147483689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1153608328" sldId="2147483690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2302642626" sldId="2147483691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290448178" sldId="2147483692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2471131659" sldId="2147483693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182890254" sldId="2147483694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861688052" sldId="2147483695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3183798018" sldId="2147483696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244513978" sldId="2147483697"/>
          </pc:sldLayoutMkLst>
        </pc:sldLayoutChg>
        <pc:sldLayoutChg chg="add">
          <pc:chgData name="Sara Hacheche" userId="S::5672186@matrixcollege.ca::c58afe39-49b5-40ff-b683-78e7e036b72c" providerId="AD" clId="Web-{CA34A495-113B-4F5C-88A3-614A73FCAD5C}" dt="2023-04-05T02:13:07.127" v="39"/>
          <pc:sldLayoutMkLst>
            <pc:docMk/>
            <pc:sldMasterMk cId="1862149137" sldId="2147483699"/>
            <pc:sldLayoutMk cId="4093714119" sldId="2147483698"/>
          </pc:sldLayoutMkLst>
        </pc:sldLayoutChg>
      </pc:sldMasterChg>
      <pc:sldMasterChg chg="add del addSldLayout delSldLayout">
        <pc:chgData name="Sara Hacheche" userId="S::5672186@matrixcollege.ca::c58afe39-49b5-40ff-b683-78e7e036b72c" providerId="AD" clId="Web-{CA34A495-113B-4F5C-88A3-614A73FCAD5C}" dt="2023-04-05T02:13:02.205" v="36"/>
        <pc:sldMasterMkLst>
          <pc:docMk/>
          <pc:sldMasterMk cId="2883533932" sldId="2147483725"/>
        </pc:sldMasterMkLst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2440369788" sldId="2147483714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2575790826" sldId="2147483715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2873359001" sldId="2147483716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3242887285" sldId="2147483717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1167182398" sldId="2147483718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1968769876" sldId="2147483719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3935019186" sldId="2147483720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1218916491" sldId="2147483721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124852324" sldId="2147483722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3204758427" sldId="2147483723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2.205" v="36"/>
          <pc:sldLayoutMkLst>
            <pc:docMk/>
            <pc:sldMasterMk cId="2883533932" sldId="2147483725"/>
            <pc:sldLayoutMk cId="2419863747" sldId="2147483724"/>
          </pc:sldLayoutMkLst>
        </pc:sldLayoutChg>
      </pc:sldMasterChg>
      <pc:sldMasterChg chg="add del addSldLayout delSldLayout">
        <pc:chgData name="Sara Hacheche" userId="S::5672186@matrixcollege.ca::c58afe39-49b5-40ff-b683-78e7e036b72c" providerId="AD" clId="Web-{CA34A495-113B-4F5C-88A3-614A73FCAD5C}" dt="2023-04-05T02:13:07.049" v="38"/>
        <pc:sldMasterMkLst>
          <pc:docMk/>
          <pc:sldMasterMk cId="2998620863" sldId="2147483738"/>
        </pc:sldMasterMkLst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1102382875" sldId="2147483727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4094623812" sldId="2147483728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4238074519" sldId="2147483729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2732669643" sldId="2147483730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605948009" sldId="2147483731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1711487666" sldId="2147483732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1712621539" sldId="2147483733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3304824017" sldId="2147483734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2223827647" sldId="2147483735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1634038159" sldId="2147483736"/>
          </pc:sldLayoutMkLst>
        </pc:sldLayoutChg>
        <pc:sldLayoutChg chg="add del">
          <pc:chgData name="Sara Hacheche" userId="S::5672186@matrixcollege.ca::c58afe39-49b5-40ff-b683-78e7e036b72c" providerId="AD" clId="Web-{CA34A495-113B-4F5C-88A3-614A73FCAD5C}" dt="2023-04-05T02:13:07.049" v="38"/>
          <pc:sldLayoutMkLst>
            <pc:docMk/>
            <pc:sldMasterMk cId="2998620863" sldId="2147483738"/>
            <pc:sldLayoutMk cId="2466167025" sldId="214748373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69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1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24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0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3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9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4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tim.com/Cabinet-de-recrutement-informatique-et-IT-%C3%A0-Paris-et-Caen/eotips-7-10-conseils-pour-r%C3%A9ussir-son-entretien-dembauche-1464794035765.html" TargetMode="External"/><Relationship Id="rId2" Type="http://schemas.openxmlformats.org/officeDocument/2006/relationships/hyperlink" Target="https://thestartupelevator.com/recherche-emploi-conseils-decrocher-rapidement-job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0" y="609599"/>
            <a:ext cx="4191000" cy="2682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How to prepare for a job interview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4190730" cy="2667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TOP10 advice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/>
              <a:t>Sara </a:t>
            </a:r>
            <a:r>
              <a:rPr lang="en-US" sz="1800" b="1" dirty="0" err="1"/>
              <a:t>Hacheche</a:t>
            </a:r>
            <a:endParaRPr lang="en-US" sz="18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ADC2D9D4-89D5-556D-096B-ACD8D1B27E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65" r="6" b="6"/>
          <a:stretch/>
        </p:blipFill>
        <p:spPr>
          <a:xfrm>
            <a:off x="6226277" y="-3844843"/>
            <a:ext cx="5881672" cy="33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DAA3D0-CDAC-F341-D8EA-6413DD20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" dirty="0">
                <a:latin typeface="Consolas"/>
              </a:rPr>
              <a:t>Thank you very much for listening to me dear comrade</a:t>
            </a:r>
            <a:endParaRPr lang="en-US" dirty="0">
              <a:ea typeface="+mj-lt"/>
              <a:cs typeface="+mj-lt"/>
            </a:endParaRPr>
          </a:p>
          <a:p>
            <a:endParaRPr lang="fr-FR" dirty="0">
              <a:cs typeface="Sabon Next 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475A2-8800-4766-F1CD-30549FBBB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" dirty="0">
              <a:latin typeface="Consolas"/>
            </a:endParaRPr>
          </a:p>
          <a:p>
            <a:r>
              <a:rPr lang="en" dirty="0">
                <a:ea typeface="+mn-lt"/>
                <a:cs typeface="+mn-lt"/>
                <a:hlinkClick r:id="rId2"/>
              </a:rPr>
              <a:t>https://thestartupelevator.com/recherche-emploi-conseils-decrocher-rapidement-job/</a:t>
            </a:r>
            <a:endParaRPr lang="en" dirty="0">
              <a:latin typeface="Consolas"/>
              <a:ea typeface="+mn-lt"/>
              <a:cs typeface="+mn-lt"/>
            </a:endParaRPr>
          </a:p>
          <a:p>
            <a:r>
              <a:rPr lang="en" dirty="0">
                <a:ea typeface="+mn-lt"/>
                <a:cs typeface="+mn-lt"/>
                <a:hlinkClick r:id="rId3"/>
              </a:rPr>
              <a:t>https://www.eotim.com/Cabinet-de-recrutement-informatique-et-IT-%C3%A0-Paris-et-Caen/eotips-7-10-conseils-pour-r%C3%A9ussir-son-entretien-dembauche-1464794035765.html</a:t>
            </a:r>
            <a:endParaRPr lang="en" dirty="0">
              <a:ea typeface="+mn-lt"/>
              <a:cs typeface="+mn-lt"/>
            </a:endParaRPr>
          </a:p>
          <a:p>
            <a:endParaRPr lang="en" dirty="0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41149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82D56-D377-48D4-8DE9-6A0A8DB5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-2"/>
            <a:ext cx="2696853" cy="4598233"/>
            <a:chOff x="8059620" y="41922"/>
            <a:chExt cx="3997615" cy="68160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8CD235-5DAC-4779-B652-AEF90B984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48802B-B281-498F-88C5-E240B7443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CC7F7FE-8109-5F06-F43D-751100AE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9813"/>
            <a:ext cx="5181599" cy="5612387"/>
          </a:xfrm>
        </p:spPr>
        <p:txBody>
          <a:bodyPr anchor="ctr">
            <a:normAutofit/>
          </a:bodyPr>
          <a:lstStyle/>
          <a:p>
            <a:r>
              <a:rPr lang="en" dirty="0">
                <a:latin typeface="Consolas"/>
              </a:rPr>
              <a:t>1. Prepare for your interview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3657CD-1DEC-DD53-6A8B-0987FFA14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559813"/>
            <a:ext cx="5180106" cy="561238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fr-FR" sz="1800"/>
          </a:p>
          <a:p>
            <a:r>
              <a:rPr lang="en" dirty="0">
                <a:latin typeface="Consolas"/>
              </a:rPr>
              <a:t>It is your first direct contact with the recruiter.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75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2" name="Picture 5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3" name="Rectangle 53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55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Group 57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9D7B8DC-CB52-4676-2DDB-BC727CF1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744909"/>
            <a:ext cx="55626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To be punctual and adopt a professional an outfit and attitude. </a:t>
            </a:r>
          </a:p>
        </p:txBody>
      </p:sp>
      <p:pic>
        <p:nvPicPr>
          <p:cNvPr id="4" name="Image 4" descr="Personne dans une rue encombrée">
            <a:extLst>
              <a:ext uri="{FF2B5EF4-FFF2-40B4-BE49-F238E27FC236}">
                <a16:creationId xmlns:a16="http://schemas.microsoft.com/office/drawing/2014/main" id="{EAF328C7-CBAA-4AD6-25F3-A79A7A82F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15730"/>
          <a:stretch/>
        </p:blipFill>
        <p:spPr>
          <a:xfrm>
            <a:off x="637742" y="2071455"/>
            <a:ext cx="4817466" cy="27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6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Image 31" descr="Homme d’affaires dans le couloir">
            <a:extLst>
              <a:ext uri="{FF2B5EF4-FFF2-40B4-BE49-F238E27FC236}">
                <a16:creationId xmlns:a16="http://schemas.microsoft.com/office/drawing/2014/main" id="{775275F1-BF06-3D25-38FD-B54BD4D99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187" b="155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01206C-65B3-FCA6-5743-3813A608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Smile</a:t>
            </a:r>
          </a:p>
        </p:txBody>
      </p:sp>
    </p:spTree>
    <p:extLst>
      <p:ext uri="{BB962C8B-B14F-4D97-AF65-F5344CB8AC3E}">
        <p14:creationId xmlns:p14="http://schemas.microsoft.com/office/powerpoint/2010/main" val="2504330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4" descr="Exclamation mark on a yellow background">
            <a:extLst>
              <a:ext uri="{FF2B5EF4-FFF2-40B4-BE49-F238E27FC236}">
                <a16:creationId xmlns:a16="http://schemas.microsoft.com/office/drawing/2014/main" id="{0B83757B-0332-E902-8863-A2BCD81B0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5015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09FF0B-44D5-AD70-E63A-575C6251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">
                <a:solidFill>
                  <a:srgbClr val="FFFFFF"/>
                </a:solidFill>
                <a:latin typeface="Consolas"/>
              </a:rPr>
              <a:t>Avoid language tics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CB9D8B-6809-503B-847C-30BF8F994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" dirty="0">
                <a:solidFill>
                  <a:srgbClr val="FFFFFF"/>
                </a:solidFill>
                <a:latin typeface="Consolas"/>
              </a:rPr>
              <a:t>"Uh... So... Actually..."</a:t>
            </a:r>
          </a:p>
          <a:p>
            <a:endParaRPr lang="en" sz="1800">
              <a:solidFill>
                <a:srgbClr val="FFFFF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6063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14A1C6-ABE4-4764-8CAC-9D4DFBED3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41F3FA7-366E-43EA-A45E-F80A71356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205DBCF-C4CF-4848-8BDD-A6EB0CF6E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DE545EE-53D3-B4F5-E9AE-8689145F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99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200"/>
          </a:p>
          <a:p>
            <a:pPr algn="ctr"/>
            <a:r>
              <a:rPr lang="en" dirty="0">
                <a:latin typeface="Consolas"/>
              </a:rPr>
              <a:t>Speak yes... But also listen!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05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90D911-7F56-BB1F-B8C2-2A0EA19C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478554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Relax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 In a few words: be yourself!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9AB755FD-71C4-5611-B217-1E92CB671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6437" y="1017640"/>
            <a:ext cx="4817466" cy="48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1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6FD602-3113-4FC4-982F-15099614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B8C81AF-BEDB-486F-AB26-181C63BF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08D8EF1-80CA-4FAD-BD38-F379CECC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2A8FF3F-5EFF-4B3D-3FCE-900BFB22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586992"/>
            <a:ext cx="5867400" cy="1664573"/>
          </a:xfrm>
        </p:spPr>
        <p:txBody>
          <a:bodyPr>
            <a:normAutofit/>
          </a:bodyPr>
          <a:lstStyle/>
          <a:p>
            <a:r>
              <a:rPr lang="en" dirty="0">
                <a:latin typeface="Consolas"/>
              </a:rPr>
              <a:t>Ask the right questions</a:t>
            </a:r>
            <a:endParaRPr lang="fr-FR" dirty="0"/>
          </a:p>
        </p:txBody>
      </p:sp>
      <p:pic>
        <p:nvPicPr>
          <p:cNvPr id="35" name="Graphic 34" descr="Board Room">
            <a:extLst>
              <a:ext uri="{FF2B5EF4-FFF2-40B4-BE49-F238E27FC236}">
                <a16:creationId xmlns:a16="http://schemas.microsoft.com/office/drawing/2014/main" id="{DDAEFF80-CBA6-F9D5-7F75-61D04B71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E7F02522-2302-D021-659D-25676571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60" y="2411653"/>
            <a:ext cx="5867022" cy="3928822"/>
          </a:xfrm>
        </p:spPr>
        <p:txBody>
          <a:bodyPr>
            <a:normAutofit/>
          </a:bodyPr>
          <a:lstStyle/>
          <a:p>
            <a:r>
              <a:rPr lang="en" sz="1800" dirty="0">
                <a:latin typeface="Consolas"/>
              </a:rPr>
              <a:t>At the end of the interview, your interviewer will likely ask you if you have any questions. This is an opportunity to seize to finally convince the recruiter.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51829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7C567-DE0A-B56C-21ED-AF2D1ED8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Consolas"/>
              </a:rPr>
              <a:t>In 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2CD60C-CD45-5896-4E72-96C446E3B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dirty="0">
                <a:latin typeface="Consolas"/>
              </a:rPr>
              <a:t>Make a difference in your interview by being prepared and professional</a:t>
            </a:r>
          </a:p>
          <a:p>
            <a:endParaRPr lang="en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2426670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273B21"/>
      </a:dk2>
      <a:lt2>
        <a:srgbClr val="E8E5E2"/>
      </a:lt2>
      <a:accent1>
        <a:srgbClr val="2995E7"/>
      </a:accent1>
      <a:accent2>
        <a:srgbClr val="14B2B5"/>
      </a:accent2>
      <a:accent3>
        <a:srgbClr val="21B87B"/>
      </a:accent3>
      <a:accent4>
        <a:srgbClr val="14BC33"/>
      </a:accent4>
      <a:accent5>
        <a:srgbClr val="45BA21"/>
      </a:accent5>
      <a:accent6>
        <a:srgbClr val="7BB213"/>
      </a:accent6>
      <a:hlink>
        <a:srgbClr val="B7723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DappledVTI</vt:lpstr>
      <vt:lpstr>How to prepare for a job interview</vt:lpstr>
      <vt:lpstr>1. Prepare for your interview</vt:lpstr>
      <vt:lpstr>To be punctual and adopt a professional an outfit and attitude. </vt:lpstr>
      <vt:lpstr>Smile</vt:lpstr>
      <vt:lpstr>Avoid language tics</vt:lpstr>
      <vt:lpstr> Speak yes... But also listen!</vt:lpstr>
      <vt:lpstr>Relax  In a few words: be yourself!</vt:lpstr>
      <vt:lpstr>Ask the right questions</vt:lpstr>
      <vt:lpstr>In conclusion</vt:lpstr>
      <vt:lpstr>Thank you very much for listening to me dear comrade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119</cp:revision>
  <dcterms:created xsi:type="dcterms:W3CDTF">2023-04-05T02:08:49Z</dcterms:created>
  <dcterms:modified xsi:type="dcterms:W3CDTF">2023-04-05T22:50:25Z</dcterms:modified>
</cp:coreProperties>
</file>